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5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200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332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54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049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294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997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0401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948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370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733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33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3203B-5895-456F-B820-6A19F47D0E8F}" type="datetimeFigureOut">
              <a:rPr lang="pt-PT" smtClean="0"/>
              <a:t>24/04/2020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E507-4162-4AF9-83C8-58AC41AF907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401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E1E14A9-514D-4B18-9B2D-4FB1F8A08872}"/>
              </a:ext>
            </a:extLst>
          </p:cNvPr>
          <p:cNvSpPr txBox="1"/>
          <p:nvPr/>
        </p:nvSpPr>
        <p:spPr>
          <a:xfrm>
            <a:off x="1866900" y="1485900"/>
            <a:ext cx="4400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6286C2C-E099-4B94-8446-6B37F3FAACDE}"/>
              </a:ext>
            </a:extLst>
          </p:cNvPr>
          <p:cNvSpPr txBox="1"/>
          <p:nvPr/>
        </p:nvSpPr>
        <p:spPr>
          <a:xfrm>
            <a:off x="304800" y="3265616"/>
            <a:ext cx="1695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CED2A5B-49C8-43D4-84CA-9D0EEFFFA372}"/>
              </a:ext>
            </a:extLst>
          </p:cNvPr>
          <p:cNvSpPr txBox="1"/>
          <p:nvPr/>
        </p:nvSpPr>
        <p:spPr>
          <a:xfrm>
            <a:off x="2581275" y="3265616"/>
            <a:ext cx="1695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C624AE1-67B3-407A-9CE5-7334EF273D33}"/>
              </a:ext>
            </a:extLst>
          </p:cNvPr>
          <p:cNvSpPr txBox="1"/>
          <p:nvPr/>
        </p:nvSpPr>
        <p:spPr>
          <a:xfrm>
            <a:off x="4857750" y="3265616"/>
            <a:ext cx="1695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AC3CA35-0BAB-48CA-B40C-F806C84C48BE}"/>
              </a:ext>
            </a:extLst>
          </p:cNvPr>
          <p:cNvSpPr txBox="1"/>
          <p:nvPr/>
        </p:nvSpPr>
        <p:spPr>
          <a:xfrm>
            <a:off x="219074" y="5456366"/>
            <a:ext cx="3209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946689-3C35-479F-91A0-BB1DC94DE9D5}"/>
              </a:ext>
            </a:extLst>
          </p:cNvPr>
          <p:cNvSpPr txBox="1"/>
          <p:nvPr/>
        </p:nvSpPr>
        <p:spPr>
          <a:xfrm>
            <a:off x="3467101" y="5456366"/>
            <a:ext cx="3209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D4D0DF1-B861-413F-AFA2-2B7AB82E15C2}"/>
              </a:ext>
            </a:extLst>
          </p:cNvPr>
          <p:cNvSpPr txBox="1"/>
          <p:nvPr/>
        </p:nvSpPr>
        <p:spPr>
          <a:xfrm>
            <a:off x="1719261" y="6928305"/>
            <a:ext cx="4957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6B0F312-3A82-4596-8B22-A471FB3469C1}"/>
              </a:ext>
            </a:extLst>
          </p:cNvPr>
          <p:cNvSpPr txBox="1"/>
          <p:nvPr/>
        </p:nvSpPr>
        <p:spPr>
          <a:xfrm>
            <a:off x="219074" y="8789310"/>
            <a:ext cx="64579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Preencher aqui…</a:t>
            </a:r>
          </a:p>
        </p:txBody>
      </p:sp>
    </p:spTree>
    <p:extLst>
      <p:ext uri="{BB962C8B-B14F-4D97-AF65-F5344CB8AC3E}">
        <p14:creationId xmlns:p14="http://schemas.microsoft.com/office/powerpoint/2010/main" val="2024213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24</Words>
  <Application>Microsoft Office PowerPoint</Application>
  <PresentationFormat>Papel A4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Patrícia Pessoa</dc:creator>
  <cp:lastModifiedBy>Patrícia Pessoa</cp:lastModifiedBy>
  <cp:revision>3</cp:revision>
  <dcterms:created xsi:type="dcterms:W3CDTF">2020-04-06T13:57:02Z</dcterms:created>
  <dcterms:modified xsi:type="dcterms:W3CDTF">2020-04-24T12:04:01Z</dcterms:modified>
</cp:coreProperties>
</file>